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223D555-303D-4581-824A-F4C2A57A9B66}" type="datetimeFigureOut">
              <a:rPr lang="it-IT" smtClean="0"/>
              <a:pPr/>
              <a:t>09/01/2016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3CBEEC-1014-4AEC-AB4C-1FC3E071A0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amma%20piedigrotta\affrontando%20i%20giganti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frontando i gigant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2637" y="1196752"/>
            <a:ext cx="777132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- amati.. </a:t>
            </a:r>
            <a:endParaRPr lang="it-IT" dirty="0"/>
          </a:p>
        </p:txBody>
      </p:sp>
      <p:pic>
        <p:nvPicPr>
          <p:cNvPr id="4" name="Segnaposto contenuto 3" descr="telefono-analog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6139030" cy="517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Chiamati per essere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>
                    <a:lumMod val="50000"/>
                  </a:schemeClr>
                </a:solidFill>
              </a:rPr>
              <a:t>DISCEPOLI</a:t>
            </a:r>
          </a:p>
          <a:p>
            <a:pPr>
              <a:buNone/>
            </a:pPr>
            <a:endParaRPr lang="it-IT" sz="6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6600" dirty="0" smtClean="0">
                <a:solidFill>
                  <a:schemeClr val="bg2">
                    <a:lumMod val="50000"/>
                  </a:schemeClr>
                </a:solidFill>
              </a:rPr>
              <a:t>FIGLI</a:t>
            </a:r>
            <a:endParaRPr lang="it-IT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532896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L’INCONTRO CON CRISTO </a:t>
            </a:r>
            <a:r>
              <a:rPr lang="it-IT" sz="4400" dirty="0" err="1" smtClean="0"/>
              <a:t>MI</a:t>
            </a:r>
            <a:r>
              <a:rPr lang="it-IT" sz="4400" dirty="0" smtClean="0"/>
              <a:t> HA </a:t>
            </a:r>
            <a:br>
              <a:rPr lang="it-IT" sz="4400" dirty="0" smtClean="0"/>
            </a:br>
            <a:r>
              <a:rPr lang="it-IT" sz="4400" dirty="0" smtClean="0"/>
              <a:t>“SEGNATO” ?</a:t>
            </a:r>
            <a:endParaRPr lang="it-IT" sz="4400" dirty="0"/>
          </a:p>
        </p:txBody>
      </p:sp>
      <p:pic>
        <p:nvPicPr>
          <p:cNvPr id="4" name="Segnaposto contenuto 3" descr="U t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6154759" cy="353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Appartenenza.. </a:t>
            </a:r>
            <a:br>
              <a:rPr lang="it-IT" dirty="0" smtClean="0"/>
            </a:br>
            <a:r>
              <a:rPr lang="it-IT" dirty="0" smtClean="0"/>
              <a:t>NON SVUOTA MA RIEMPIE</a:t>
            </a:r>
            <a:endParaRPr lang="it-IT" dirty="0"/>
          </a:p>
        </p:txBody>
      </p:sp>
      <p:pic>
        <p:nvPicPr>
          <p:cNvPr id="4" name="Segnaposto contenuto 3" descr="simbolodiappartenenz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631" y="2636912"/>
            <a:ext cx="709468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2016224"/>
          </a:xfrm>
        </p:spPr>
        <p:txBody>
          <a:bodyPr>
            <a:normAutofit/>
          </a:bodyPr>
          <a:lstStyle/>
          <a:p>
            <a:r>
              <a:rPr lang="it-IT" smtClean="0"/>
              <a:t>APPARTeNENZA</a:t>
            </a:r>
            <a:r>
              <a:rPr lang="it-IT" dirty="0" smtClean="0"/>
              <a:t>.. ESISTENZA SEGNO DELL’AMORE </a:t>
            </a:r>
            <a:r>
              <a:rPr lang="it-IT" dirty="0" err="1" smtClean="0"/>
              <a:t>DI</a:t>
            </a:r>
            <a:r>
              <a:rPr lang="it-IT" dirty="0" smtClean="0"/>
              <a:t> DIO PER L’UOMO, PER OGNI UOMO. 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4283968" y="3140968"/>
            <a:ext cx="3456384" cy="2376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2">
                    <a:lumMod val="25000"/>
                  </a:schemeClr>
                </a:solidFill>
              </a:rPr>
              <a:t>REGNO DEI CIELI</a:t>
            </a:r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23528" y="4005064"/>
            <a:ext cx="3456384" cy="2376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solidFill>
                  <a:schemeClr val="bg2">
                    <a:lumMod val="25000"/>
                  </a:schemeClr>
                </a:solidFill>
              </a:rPr>
              <a:t>BEATI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7632848" cy="61950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tuo Regno, o Signore, il tuo regnare su di noi è sempre al di là di tutto ciò che noi possiamo balbettare con parole e con concetti tratti necessariamente dalla nostra povera e limitata esperienza umana. Il tuo Regno è la tua paternità, che entra in azione; sei Tu che ridiventi Signore e padre nei confronti di noi che siamo schiavi di tante realtà negative, del peccato, del demonio, delle passioni, dell’ignoranza, della malattia, della morte. Il Regno sei tu, o Padre, che ci ami come figli, che ci vuoi tuoi figli, liberi e degni; sei tu, Padre, che ci trasferisci da una situazione di dolore e di peccato, di malattia, di incapacità di amare, alla capacità di amare davvero, di amare come ama Gesù; sei tu che ci trasferisci a una pienezza di vita che non avrà mai fine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32656"/>
            <a:ext cx="7632848" cy="6048672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6600" dirty="0" smtClean="0"/>
              <a:t>STANCHEZZA …</a:t>
            </a:r>
          </a:p>
          <a:p>
            <a:r>
              <a:rPr lang="it-IT" sz="6600" dirty="0" smtClean="0"/>
              <a:t>PIGRIZIA …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20141213_dislike.jpg"/>
          <p:cNvPicPr>
            <a:picLocks noChangeAspect="1"/>
          </p:cNvPicPr>
          <p:nvPr/>
        </p:nvPicPr>
        <p:blipFill>
          <a:blip r:embed="rId2" cstate="print"/>
          <a:srcRect l="8847" r="25308"/>
          <a:stretch>
            <a:fillRect/>
          </a:stretch>
        </p:blipFill>
        <p:spPr>
          <a:xfrm>
            <a:off x="3275856" y="2630354"/>
            <a:ext cx="4752528" cy="388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1164744"/>
          </a:xfrm>
        </p:spPr>
        <p:txBody>
          <a:bodyPr/>
          <a:lstStyle/>
          <a:p>
            <a:r>
              <a:rPr lang="it-IT" dirty="0" smtClean="0"/>
              <a:t> buon cammino !!!</a:t>
            </a:r>
            <a:endParaRPr lang="it-IT" dirty="0"/>
          </a:p>
        </p:txBody>
      </p:sp>
      <p:pic>
        <p:nvPicPr>
          <p:cNvPr id="4" name="Segnaposto contenuto 3" descr="Cam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796" y="1557338"/>
            <a:ext cx="7362807" cy="489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04856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&lt;&lt; Questa chiesa con la quale dobbiamo “sentire”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è la casa di tutti , 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non una piccola cappella 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che può contenere solo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un gruppetto di persone selezionate. 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Non dobbiamo ridurre 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il seno della chiesa universale</a:t>
            </a:r>
            <a:b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it-IT" sz="20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 un nido protettore della nostra mediocrità  &gt;&gt;</a:t>
            </a:r>
            <a:endParaRPr lang="it-IT" sz="2000" b="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Immagine 3" descr="20150430164530-acquistare-casa.jpg"/>
          <p:cNvPicPr>
            <a:picLocks noChangeAspect="1"/>
          </p:cNvPicPr>
          <p:nvPr/>
        </p:nvPicPr>
        <p:blipFill>
          <a:blip r:embed="rId2" cstate="print"/>
          <a:srcRect b="14520"/>
          <a:stretch>
            <a:fillRect/>
          </a:stretch>
        </p:blipFill>
        <p:spPr>
          <a:xfrm>
            <a:off x="3059832" y="4602683"/>
            <a:ext cx="2571750" cy="225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693256"/>
            <a:ext cx="7704856" cy="1164744"/>
          </a:xfrm>
        </p:spPr>
        <p:txBody>
          <a:bodyPr/>
          <a:lstStyle/>
          <a:p>
            <a:r>
              <a:rPr lang="it-IT" dirty="0" smtClean="0"/>
              <a:t>Via o scorciatoia ??</a:t>
            </a:r>
            <a:endParaRPr lang="it-IT" dirty="0"/>
          </a:p>
        </p:txBody>
      </p:sp>
      <p:pic>
        <p:nvPicPr>
          <p:cNvPr id="4" name="Segnaposto contenuto 3" descr="dese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7152793" cy="5364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7704856" cy="936104"/>
          </a:xfrm>
        </p:spPr>
        <p:txBody>
          <a:bodyPr/>
          <a:lstStyle/>
          <a:p>
            <a:r>
              <a:rPr lang="it-IT" dirty="0" smtClean="0"/>
              <a:t> via di Dio …</a:t>
            </a:r>
            <a:endParaRPr lang="it-IT" dirty="0"/>
          </a:p>
        </p:txBody>
      </p:sp>
      <p:pic>
        <p:nvPicPr>
          <p:cNvPr id="7" name="Segnaposto contenuto 6" descr="perdono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57195" cy="28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4664"/>
            <a:ext cx="3376836" cy="22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consigli-per-viaggiare-gratis-trovare-lavoro-che-vi-fara-viaggiar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852936"/>
            <a:ext cx="3888432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704856" cy="936104"/>
          </a:xfrm>
        </p:spPr>
        <p:txBody>
          <a:bodyPr/>
          <a:lstStyle/>
          <a:p>
            <a:r>
              <a:rPr lang="it-IT" dirty="0" smtClean="0"/>
              <a:t>Scorciatoie degli uomini</a:t>
            </a:r>
            <a:endParaRPr lang="it-IT" dirty="0"/>
          </a:p>
        </p:txBody>
      </p:sp>
      <p:pic>
        <p:nvPicPr>
          <p:cNvPr id="4" name="Segnaposto contenuto 3" descr="critiche-in-am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4048311" cy="269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high-self-esteem-and-low-self-esteem.jpg"/>
          <p:cNvPicPr>
            <a:picLocks noChangeAspect="1"/>
          </p:cNvPicPr>
          <p:nvPr/>
        </p:nvPicPr>
        <p:blipFill>
          <a:blip r:embed="rId3" cstate="print"/>
          <a:srcRect l="5774" r="2"/>
          <a:stretch>
            <a:fillRect/>
          </a:stretch>
        </p:blipFill>
        <p:spPr>
          <a:xfrm>
            <a:off x="251520" y="3953064"/>
            <a:ext cx="4104456" cy="290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7-rid-isolamento.jpg"/>
          <p:cNvPicPr>
            <a:picLocks noChangeAspect="1"/>
          </p:cNvPicPr>
          <p:nvPr/>
        </p:nvPicPr>
        <p:blipFill>
          <a:blip r:embed="rId4" cstate="print"/>
          <a:srcRect t="14738"/>
          <a:stretch>
            <a:fillRect/>
          </a:stretch>
        </p:blipFill>
        <p:spPr>
          <a:xfrm>
            <a:off x="323528" y="1052736"/>
            <a:ext cx="4294286" cy="249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raditional-armchairs-and-accent-chai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6824618" cy="635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971600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RACCONTIAMOCI … 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1164744"/>
          </a:xfrm>
        </p:spPr>
        <p:txBody>
          <a:bodyPr/>
          <a:lstStyle/>
          <a:p>
            <a:r>
              <a:rPr lang="it-IT" dirty="0" smtClean="0"/>
              <a:t>LA TENTAZIONE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7632848" cy="4898944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SOTTILE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ATTUALE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INQUIETANTE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magine 3" descr="PAPA.jpg"/>
          <p:cNvPicPr>
            <a:picLocks noChangeAspect="1"/>
          </p:cNvPicPr>
          <p:nvPr/>
        </p:nvPicPr>
        <p:blipFill>
          <a:blip r:embed="rId2" cstate="print"/>
          <a:srcRect l="16537" t="830" r="19676"/>
          <a:stretch>
            <a:fillRect/>
          </a:stretch>
        </p:blipFill>
        <p:spPr>
          <a:xfrm>
            <a:off x="3131840" y="1556792"/>
            <a:ext cx="493709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7632848" cy="6195088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Come scegliere???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Mentre camminava lungo il mare di Galilea vide due fratelli, Simone, chiamato Pietro, e Andrea suo fratello, che gettavano la rete in mare, poiché erano pescatori.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 disse loro: «Seguitemi, vi farò pescatori di uomini». Ed essi subito, lasciate le reti, lo seguirono. Andando oltre, vide altri due fratelli, Giacomo di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Zebedèo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e Giovanni suo fratello, che nella barca insieme con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Zebedèo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 loro padre, riassettavano le reti; e li chiamò.</a:t>
            </a:r>
            <a:endParaRPr lang="it-IT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Ed essi subito,</a:t>
            </a:r>
            <a:r>
              <a:rPr lang="it-IT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u="sng" dirty="0" smtClean="0">
                <a:solidFill>
                  <a:schemeClr val="tx2">
                    <a:lumMod val="75000"/>
                  </a:schemeClr>
                </a:solidFill>
              </a:rPr>
              <a:t>lasciata</a:t>
            </a:r>
            <a:r>
              <a:rPr lang="it-IT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la barca e il padre, lo </a:t>
            </a:r>
            <a:r>
              <a:rPr lang="it-IT" b="1" u="sng" dirty="0" smtClean="0">
                <a:solidFill>
                  <a:schemeClr val="tx2">
                    <a:lumMod val="75000"/>
                  </a:schemeClr>
                </a:solidFill>
              </a:rPr>
              <a:t>seguirono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1164744"/>
          </a:xfrm>
        </p:spPr>
        <p:txBody>
          <a:bodyPr/>
          <a:lstStyle/>
          <a:p>
            <a:r>
              <a:rPr lang="it-IT" dirty="0" smtClean="0"/>
              <a:t>Lasciare per seguire …</a:t>
            </a:r>
            <a:endParaRPr lang="it-IT" dirty="0"/>
          </a:p>
        </p:txBody>
      </p:sp>
      <p:pic>
        <p:nvPicPr>
          <p:cNvPr id="4" name="Segnaposto contenuto 3" descr="calimer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4126331" cy="473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290</Words>
  <Application>Microsoft Office PowerPoint</Application>
  <PresentationFormat>Presentazione su schermo (4:3)</PresentationFormat>
  <Paragraphs>29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Mito</vt:lpstr>
      <vt:lpstr>Diapositiva 1</vt:lpstr>
      <vt:lpstr>&lt;&lt; Questa chiesa con la quale dobbiamo “sentire”  è la casa di tutti ,  non una piccola cappella  che può contenere solo  un gruppetto di persone selezionate.  Non dobbiamo ridurre  il seno della chiesa universale  a un nido protettore della nostra mediocrità  &gt;&gt;</vt:lpstr>
      <vt:lpstr>Via o scorciatoia ??</vt:lpstr>
      <vt:lpstr> via di Dio …</vt:lpstr>
      <vt:lpstr>Scorciatoie degli uomini</vt:lpstr>
      <vt:lpstr>Diapositiva 6</vt:lpstr>
      <vt:lpstr>LA TENTAZIONE …</vt:lpstr>
      <vt:lpstr>Diapositiva 8</vt:lpstr>
      <vt:lpstr>Lasciare per seguire …</vt:lpstr>
      <vt:lpstr>Chi - amati.. </vt:lpstr>
      <vt:lpstr>Chiamati per essere </vt:lpstr>
      <vt:lpstr>L’INCONTRO CON CRISTO MI HA  “SEGNATO” ?</vt:lpstr>
      <vt:lpstr>Appartenenza..  NON SVUOTA MA RIEMPIE</vt:lpstr>
      <vt:lpstr>APPARTeNENZA.. ESISTENZA SEGNO DELL’AMORE DI DIO PER L’UOMO, PER OGNI UOMO. </vt:lpstr>
      <vt:lpstr>Diapositiva 15</vt:lpstr>
      <vt:lpstr>Diapositiva 16</vt:lpstr>
      <vt:lpstr> buon cammino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</dc:title>
  <dc:creator>Gianni</dc:creator>
  <cp:lastModifiedBy>Francesco</cp:lastModifiedBy>
  <cp:revision>10</cp:revision>
  <dcterms:created xsi:type="dcterms:W3CDTF">2016-01-07T18:48:16Z</dcterms:created>
  <dcterms:modified xsi:type="dcterms:W3CDTF">2016-01-09T19:17:51Z</dcterms:modified>
</cp:coreProperties>
</file>